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0" r:id="rId14"/>
    <p:sldId id="291" r:id="rId15"/>
    <p:sldId id="292" r:id="rId16"/>
    <p:sldId id="289" r:id="rId17"/>
    <p:sldId id="268" r:id="rId18"/>
    <p:sldId id="269" r:id="rId19"/>
    <p:sldId id="270" r:id="rId20"/>
    <p:sldId id="274" r:id="rId21"/>
    <p:sldId id="272" r:id="rId22"/>
    <p:sldId id="271" r:id="rId23"/>
    <p:sldId id="273" r:id="rId24"/>
    <p:sldId id="276" r:id="rId25"/>
    <p:sldId id="275" r:id="rId26"/>
    <p:sldId id="277" r:id="rId27"/>
    <p:sldId id="280" r:id="rId28"/>
    <p:sldId id="281" r:id="rId29"/>
    <p:sldId id="278" r:id="rId30"/>
    <p:sldId id="286" r:id="rId31"/>
    <p:sldId id="283" r:id="rId32"/>
    <p:sldId id="282" r:id="rId33"/>
    <p:sldId id="285" r:id="rId34"/>
    <p:sldId id="284" r:id="rId35"/>
    <p:sldId id="29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601" autoAdjust="0"/>
  </p:normalViewPr>
  <p:slideViewPr>
    <p:cSldViewPr snapToGrid="0">
      <p:cViewPr varScale="1">
        <p:scale>
          <a:sx n="53" d="100"/>
          <a:sy n="53" d="100"/>
        </p:scale>
        <p:origin x="835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1B388-994D-4E53-878E-90BFF619916B}" type="datetimeFigureOut">
              <a:rPr lang="nl-BE" smtClean="0"/>
              <a:t>17/03/2017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8A891-A064-4CE8-9CAF-40BFD93C9CC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575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8A891-A064-4CE8-9CAF-40BFD93C9CCE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3057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8A891-A064-4CE8-9CAF-40BFD93C9CCE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04726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8A891-A064-4CE8-9CAF-40BFD93C9CCE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4951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8A891-A064-4CE8-9CAF-40BFD93C9CCE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3938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17/03/2017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9879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17/03/2017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6681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17/03/2017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47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17/03/2017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490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17/03/2017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764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17/03/2017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7862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17/03/2017</a:t>
            </a:fld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42018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17/03/2017</a:t>
            </a:fld>
            <a:endParaRPr lang="nl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9779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17/03/2017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7909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17/03/2017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482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17/03/2017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783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A0D94DD-1ED6-4109-9991-F52620304D45}" type="datetimeFigureOut">
              <a:rPr lang="nl-BE" smtClean="0"/>
              <a:t>17/03/2017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7812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Votebox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Een </a:t>
            </a:r>
            <a:r>
              <a:rPr lang="nl-BE" dirty="0" err="1"/>
              <a:t>votingsysteem</a:t>
            </a:r>
            <a:r>
              <a:rPr lang="nl-BE" dirty="0"/>
              <a:t> ontwikkeld door </a:t>
            </a:r>
          </a:p>
          <a:p>
            <a:r>
              <a:rPr lang="nl-BE" dirty="0" err="1"/>
              <a:t>Aurelio</a:t>
            </a:r>
            <a:r>
              <a:rPr lang="nl-BE" dirty="0"/>
              <a:t> </a:t>
            </a:r>
            <a:r>
              <a:rPr lang="nl-BE" dirty="0" err="1"/>
              <a:t>DeCock</a:t>
            </a:r>
            <a:r>
              <a:rPr lang="nl-BE" dirty="0"/>
              <a:t> en Basiel Smitz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595" y="2661049"/>
            <a:ext cx="1809470" cy="189266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85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223" y="1152016"/>
            <a:ext cx="2449824" cy="4573004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696" y="1152016"/>
            <a:ext cx="2449824" cy="435742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169" y="1152018"/>
            <a:ext cx="2449824" cy="435742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08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020" y="1119265"/>
            <a:ext cx="2491790" cy="4432063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947" y="1119265"/>
            <a:ext cx="2491790" cy="4432063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2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Style </a:t>
            </a:r>
            <a:r>
              <a:rPr lang="nl-BE" dirty="0" err="1"/>
              <a:t>Tile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45" b="14826"/>
          <a:stretch/>
        </p:blipFill>
        <p:spPr>
          <a:xfrm>
            <a:off x="3558429" y="1333930"/>
            <a:ext cx="8060852" cy="439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39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Style </a:t>
            </a:r>
            <a:r>
              <a:rPr lang="nl-BE" dirty="0" err="1"/>
              <a:t>Tile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45" b="14826"/>
          <a:stretch/>
        </p:blipFill>
        <p:spPr>
          <a:xfrm>
            <a:off x="3558429" y="1333930"/>
            <a:ext cx="8060852" cy="439109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6"/>
          <a:stretch/>
        </p:blipFill>
        <p:spPr>
          <a:xfrm>
            <a:off x="3558429" y="1325254"/>
            <a:ext cx="8060852" cy="438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36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Style </a:t>
            </a:r>
            <a:r>
              <a:rPr lang="nl-BE" dirty="0" err="1"/>
              <a:t>Tile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45" b="14826"/>
          <a:stretch/>
        </p:blipFill>
        <p:spPr>
          <a:xfrm>
            <a:off x="3558429" y="1333930"/>
            <a:ext cx="8060852" cy="439109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6"/>
          <a:stretch/>
        </p:blipFill>
        <p:spPr>
          <a:xfrm>
            <a:off x="3558429" y="1325254"/>
            <a:ext cx="8060852" cy="438913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0"/>
          <a:stretch/>
        </p:blipFill>
        <p:spPr>
          <a:xfrm>
            <a:off x="3558429" y="1335323"/>
            <a:ext cx="8060852" cy="43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34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Style </a:t>
            </a:r>
            <a:r>
              <a:rPr lang="nl-BE" dirty="0" err="1"/>
              <a:t>Tile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45" b="14826"/>
          <a:stretch/>
        </p:blipFill>
        <p:spPr>
          <a:xfrm>
            <a:off x="3558429" y="1333930"/>
            <a:ext cx="8060852" cy="439109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6"/>
          <a:stretch/>
        </p:blipFill>
        <p:spPr>
          <a:xfrm>
            <a:off x="3558429" y="1325254"/>
            <a:ext cx="8060852" cy="438913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0"/>
          <a:stretch/>
        </p:blipFill>
        <p:spPr>
          <a:xfrm>
            <a:off x="3558429" y="1335323"/>
            <a:ext cx="8060852" cy="4397883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0"/>
          <a:stretch/>
        </p:blipFill>
        <p:spPr>
          <a:xfrm>
            <a:off x="3558429" y="1333930"/>
            <a:ext cx="8060852" cy="43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4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Style </a:t>
            </a:r>
            <a:r>
              <a:rPr lang="nl-BE" dirty="0" err="1"/>
              <a:t>Tile</a:t>
            </a:r>
            <a:br>
              <a:rPr lang="nl-BE" dirty="0"/>
            </a:br>
            <a:r>
              <a:rPr lang="nl-BE" dirty="0"/>
              <a:t>Finaal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92" y="1123837"/>
            <a:ext cx="7945381" cy="4601183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06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9" name="Tijdelijke aanduiding voor inhou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37" y="903593"/>
            <a:ext cx="2762083" cy="5472609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782" y="903593"/>
            <a:ext cx="3163548" cy="561846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03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3" y="890974"/>
            <a:ext cx="2779677" cy="548522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074" y="890974"/>
            <a:ext cx="3115797" cy="554196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42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3" y="890974"/>
            <a:ext cx="2779677" cy="548522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074" y="890974"/>
            <a:ext cx="3115797" cy="5541965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68" y="890974"/>
            <a:ext cx="3130904" cy="5568835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3" y="890974"/>
            <a:ext cx="2794784" cy="5485228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07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Inspiratie</a:t>
            </a:r>
            <a:br>
              <a:rPr lang="nl-BE" dirty="0"/>
            </a:br>
            <a:r>
              <a:rPr lang="nl-BE" dirty="0"/>
              <a:t>Ideeënborden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94" y="759341"/>
            <a:ext cx="3689684" cy="528547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401" y="626454"/>
            <a:ext cx="3999304" cy="5650024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08" y="673769"/>
            <a:ext cx="2431616" cy="5550568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61" y="673769"/>
            <a:ext cx="2828075" cy="555056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42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352" y="352926"/>
            <a:ext cx="2586385" cy="6152147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460" y="352926"/>
            <a:ext cx="2589288" cy="615214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074" y="890974"/>
            <a:ext cx="3115797" cy="5541965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68" y="890974"/>
            <a:ext cx="3130904" cy="556883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2" y="890974"/>
            <a:ext cx="2782057" cy="494835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69" y="890974"/>
            <a:ext cx="3130904" cy="556883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41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0" y="159859"/>
            <a:ext cx="2395720" cy="652913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67" y="159859"/>
            <a:ext cx="2209771" cy="652913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14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077" y="689811"/>
            <a:ext cx="2811728" cy="5518484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222" y="689811"/>
            <a:ext cx="2862284" cy="5518484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89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42" y="485835"/>
            <a:ext cx="2795237" cy="5858817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43" y="481263"/>
            <a:ext cx="2805947" cy="585881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96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273" y="845971"/>
            <a:ext cx="2972275" cy="528668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83" y="841399"/>
            <a:ext cx="2972275" cy="528668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98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12" y="882314"/>
            <a:ext cx="2536922" cy="5141495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119" y="882314"/>
            <a:ext cx="2619648" cy="514149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21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05" y="829928"/>
            <a:ext cx="2996762" cy="5330241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37" y="829928"/>
            <a:ext cx="2996762" cy="533024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0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161" y="942224"/>
            <a:ext cx="2879512" cy="512169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971" y="942224"/>
            <a:ext cx="2879512" cy="512169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29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Inspiratie</a:t>
            </a:r>
            <a:br>
              <a:rPr lang="nl-BE" dirty="0"/>
            </a:br>
            <a:r>
              <a:rPr lang="nl-BE" dirty="0" err="1"/>
              <a:t>Moodboard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32" y="863600"/>
            <a:ext cx="5526012" cy="5121275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13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189" y="765759"/>
            <a:ext cx="2996762" cy="5330241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168" y="765759"/>
            <a:ext cx="2996762" cy="533024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12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936" y="701592"/>
            <a:ext cx="3095973" cy="5506704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705" y="701592"/>
            <a:ext cx="3095973" cy="550670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13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441" y="1070560"/>
            <a:ext cx="2813219" cy="500378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547" y="908825"/>
            <a:ext cx="2813220" cy="5251343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07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768" y="781802"/>
            <a:ext cx="3079374" cy="547718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874" y="777230"/>
            <a:ext cx="3079374" cy="547718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16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41" y="781802"/>
            <a:ext cx="3053263" cy="5430738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125" y="781802"/>
            <a:ext cx="3053263" cy="5430738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21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Development</a:t>
            </a:r>
            <a:br>
              <a:rPr lang="nl-BE" dirty="0"/>
            </a:br>
            <a:r>
              <a:rPr lang="nl-BE" dirty="0"/>
              <a:t>ERD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575" y="277261"/>
            <a:ext cx="7269511" cy="629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76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Sitemap</a:t>
            </a:r>
            <a:br>
              <a:rPr lang="nl-BE" dirty="0"/>
            </a:br>
            <a:r>
              <a:rPr lang="nl-BE" dirty="0"/>
              <a:t>App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040" y="2096445"/>
            <a:ext cx="8217972" cy="265596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70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Sitemap</a:t>
            </a:r>
            <a:br>
              <a:rPr lang="nl-BE" dirty="0"/>
            </a:br>
            <a:r>
              <a:rPr lang="nl-BE" dirty="0"/>
              <a:t>Backoffice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93" y="1619104"/>
            <a:ext cx="7781365" cy="361064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54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92" y="1123837"/>
            <a:ext cx="2330521" cy="459889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20" y="1123837"/>
            <a:ext cx="2321112" cy="459889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73" y="1123836"/>
            <a:ext cx="2353945" cy="4620009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90992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79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422" y="979189"/>
            <a:ext cx="2058282" cy="489047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353" y="1605100"/>
            <a:ext cx="1887656" cy="370483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117" y="1605100"/>
            <a:ext cx="1901195" cy="370483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725" y="303170"/>
            <a:ext cx="2042501" cy="5566496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55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73" y="1123836"/>
            <a:ext cx="2353945" cy="4620009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489" y="1123837"/>
            <a:ext cx="2370829" cy="462000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330" y="1123835"/>
            <a:ext cx="2388988" cy="4988207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30" y="1123835"/>
            <a:ext cx="2343188" cy="459889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061" y="1123836"/>
            <a:ext cx="2597457" cy="462001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73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72" y="1136202"/>
            <a:ext cx="2426357" cy="4607644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21" y="1136201"/>
            <a:ext cx="2321112" cy="4555569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839" y="1136202"/>
            <a:ext cx="2328174" cy="479741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2529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Aangepast 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D7DD35"/>
      </a:accent1>
      <a:accent2>
        <a:srgbClr val="347C90"/>
      </a:accent2>
      <a:accent3>
        <a:srgbClr val="C8F265"/>
      </a:accent3>
      <a:accent4>
        <a:srgbClr val="9BC53D"/>
      </a:accent4>
      <a:accent5>
        <a:srgbClr val="E55934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92</TotalTime>
  <Words>48</Words>
  <Application>Microsoft Office PowerPoint</Application>
  <PresentationFormat>Breedbeeld</PresentationFormat>
  <Paragraphs>41</Paragraphs>
  <Slides>35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35</vt:i4>
      </vt:variant>
    </vt:vector>
  </HeadingPairs>
  <TitlesOfParts>
    <vt:vector size="39" baseType="lpstr">
      <vt:lpstr>Calibri</vt:lpstr>
      <vt:lpstr>Corbel</vt:lpstr>
      <vt:lpstr>Wingdings 2</vt:lpstr>
      <vt:lpstr>Frame</vt:lpstr>
      <vt:lpstr>Votebox</vt:lpstr>
      <vt:lpstr>Inspiratie Ideeënborden</vt:lpstr>
      <vt:lpstr>Inspiratie Moodboard</vt:lpstr>
      <vt:lpstr>Design  Sitemap App</vt:lpstr>
      <vt:lpstr>Design  Sitemap Backoffice</vt:lpstr>
      <vt:lpstr>Design  Wireframes</vt:lpstr>
      <vt:lpstr>Design  Wireframes</vt:lpstr>
      <vt:lpstr>Design  Wireframes</vt:lpstr>
      <vt:lpstr>Design  Wireframes</vt:lpstr>
      <vt:lpstr>Design  Wireframes</vt:lpstr>
      <vt:lpstr>Design  Wireframes</vt:lpstr>
      <vt:lpstr>Design  Style Tile</vt:lpstr>
      <vt:lpstr>Design  Style Tile</vt:lpstr>
      <vt:lpstr>Design  Style Tile</vt:lpstr>
      <vt:lpstr>Design  Style Tile</vt:lpstr>
      <vt:lpstr>Design  Style Tile Finaal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Development ERD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Votebox</dc:title>
  <dc:creator>Basiel smitz</dc:creator>
  <cp:lastModifiedBy>Basiel smitz</cp:lastModifiedBy>
  <cp:revision>10</cp:revision>
  <dcterms:created xsi:type="dcterms:W3CDTF">2017-03-16T20:04:05Z</dcterms:created>
  <dcterms:modified xsi:type="dcterms:W3CDTF">2017-03-17T08:43:17Z</dcterms:modified>
</cp:coreProperties>
</file>